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2/7/2017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9357" y="675860"/>
            <a:ext cx="10506323" cy="98066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Algerian" panose="04020705040A02060702" pitchFamily="82" charset="0"/>
              </a:rPr>
              <a:t>Chapter 14 Section 2: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4" y="4455620"/>
            <a:ext cx="11632391" cy="1143000"/>
          </a:xfrm>
        </p:spPr>
        <p:txBody>
          <a:bodyPr>
            <a:noAutofit/>
          </a:bodyPr>
          <a:lstStyle/>
          <a:p>
            <a:pPr algn="ctr"/>
            <a:r>
              <a:rPr lang="en-US" sz="4800" dirty="0">
                <a:latin typeface="Bernard MT Condensed" panose="02050806060905020404" pitchFamily="18" charset="0"/>
              </a:rPr>
              <a:t>Hardship and suffering during the depression</a:t>
            </a:r>
          </a:p>
        </p:txBody>
      </p:sp>
      <p:sp>
        <p:nvSpPr>
          <p:cNvPr id="4" name="AutoShape 2" descr="Image result for the great depression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64" y="1960898"/>
            <a:ext cx="3056535" cy="22894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119" t="7513" r="2363"/>
          <a:stretch/>
        </p:blipFill>
        <p:spPr>
          <a:xfrm>
            <a:off x="4151243" y="1861863"/>
            <a:ext cx="3790122" cy="23884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9809" y="1851854"/>
            <a:ext cx="3188846" cy="238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30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ernard MT Condensed" panose="02050806060905020404" pitchFamily="18" charset="0"/>
              </a:rPr>
              <a:t>The Depression Devastates People’s Lives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078" y="1845734"/>
            <a:ext cx="9435548" cy="4409292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The Depression in the Cities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Unemployment and homelessness swept the city streets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/>
              <a:t>Emergence of numerous shantytowns (little towns consisting of makeshift shacks) 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/>
              <a:t>Commonality of soup kitchens 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/>
              <a:t>Higher unemployment rate for African Americans and Latinos in addition to harsh treatment from unemployed whites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The Depression in Rural Areas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Advantage of agricultural practices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Falling prices and rising debt caused thousands of farmers to lose their land 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/>
              <a:t>Many farmers turned to tenant farming 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pPr>
              <a:buFont typeface="Wingdings" panose="05000000000000000000" pitchFamily="2" charset="2"/>
              <a:buChar char="q"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3988" y="2478156"/>
            <a:ext cx="2702057" cy="206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36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ernard MT Condensed" panose="02050806060905020404" pitchFamily="18" charset="0"/>
              </a:rPr>
              <a:t>The Dust Bowl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575" y="1845734"/>
            <a:ext cx="7540486" cy="4382788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Drought that began in the 1930s placed a severe strain on the great plains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Prior usage of land for agricultural practices from Texas to North Dakota had left the land weak and unsuitable for farming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When the drought began there was very little to hold the soil down allowing for it to easily be picked up by the heavy winds exposing sand and grit underneath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/>
              <a:t>The region most affected by this: Kansas, Oklahoma, Texas, New Mexico, Colorado; came to be known as the </a:t>
            </a:r>
            <a:r>
              <a:rPr lang="en-US" sz="2400" b="1" dirty="0"/>
              <a:t>Dust Bowl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/>
              <a:t>The Dust Bowl caused many farmers to head West in search of work and better living conditions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5623" y="2279374"/>
            <a:ext cx="2644615" cy="343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53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66" y="689113"/>
            <a:ext cx="10058400" cy="862717"/>
          </a:xfrm>
        </p:spPr>
        <p:txBody>
          <a:bodyPr/>
          <a:lstStyle/>
          <a:p>
            <a:r>
              <a:rPr lang="en-US" dirty="0">
                <a:latin typeface="Bernard MT Condensed" panose="02050806060905020404" pitchFamily="18" charset="0"/>
              </a:rPr>
              <a:t>Effects on the American Family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852" y="1845734"/>
            <a:ext cx="10532828" cy="452856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American Belief in Traditional Values and an Emphasized Importance of Family Unity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Men in the Streets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Many men wandered the streets in search of work, however some men became so discouraged that they left their families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Lack of a federal system for direct relief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Women Struggle to Survive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Many women were forced to scrounge and strategize ways to save money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Patriarchal view on women who worked, while a significant amount of men remained unemployed during the Depression, led them to be targets of enormous resentment 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68826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583" y="1845733"/>
            <a:ext cx="5618921" cy="435628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Children Suffer Hardships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Many were malnourished and suffered serious health problems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Lack of funding for schools left many without a formal education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Many left home hopping from railroad to railroad in search of work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/>
              <a:t>“Wild Boys” and “Hoover Tourists” came from every section of the U.S., from all walks of life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97281" y="410817"/>
            <a:ext cx="10058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Bernard MT Condensed" panose="02050806060905020404" pitchFamily="18" charset="0"/>
              </a:rPr>
              <a:t>Effects on the American Family (Cont.)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048" y="2332384"/>
            <a:ext cx="4305184" cy="298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343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ernard MT Condensed" panose="02050806060905020404" pitchFamily="18" charset="0"/>
              </a:rPr>
              <a:t>Social and Psychological Effects on the American Family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304" y="1845734"/>
            <a:ext cx="1170167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Demoralization leads to more than a 30% increase in suicide rates between 1928 and 1932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Three times as many people were admitted to state mental hospitals as in normal times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Economic Problems forced individuals to accept compromises and make sacrifices with lifelong effects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Stigma of extreme poverty remains forcing some to make financial security a primary focus in life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Strengthened community support and habits of  saving and thriftiness shape a whole generation of Americans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375" y="4871830"/>
            <a:ext cx="2199860" cy="177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3358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164</TotalTime>
  <Words>441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Algerian</vt:lpstr>
      <vt:lpstr>Bernard MT Condensed</vt:lpstr>
      <vt:lpstr>Calibri</vt:lpstr>
      <vt:lpstr>Calibri Light</vt:lpstr>
      <vt:lpstr>Wingdings</vt:lpstr>
      <vt:lpstr>Retrospect</vt:lpstr>
      <vt:lpstr>Chapter 14 Section 2: </vt:lpstr>
      <vt:lpstr>The Depression Devastates People’s Lives</vt:lpstr>
      <vt:lpstr>The Dust Bowl</vt:lpstr>
      <vt:lpstr>Effects on the American Family</vt:lpstr>
      <vt:lpstr>PowerPoint Presentation</vt:lpstr>
      <vt:lpstr>Social and Psychological Effects on the American Family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14-Section 2</dc:title>
  <dc:creator>Ola Hadi</dc:creator>
  <cp:lastModifiedBy>Ola Hadi</cp:lastModifiedBy>
  <cp:revision>21</cp:revision>
  <dcterms:created xsi:type="dcterms:W3CDTF">2017-02-02T21:32:30Z</dcterms:created>
  <dcterms:modified xsi:type="dcterms:W3CDTF">2017-02-07T16:37:54Z</dcterms:modified>
</cp:coreProperties>
</file>